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28191-ECE0-2C07-6D2F-D7C5BEA9A7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BFB123-7A33-DB67-7EA3-1B8D83A9E0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48E46B-A507-628A-5FB8-0FA96B0C7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D693-28DD-4695-84B8-D5F752838B1C}" type="datetimeFigureOut">
              <a:rPr lang="en-IN" smtClean="0"/>
              <a:t>28-11-2023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B921A1-5671-DD38-BF65-D4369F609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CC0BE-4B0D-7FDF-D575-951224CEE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46BF8-C394-4DEF-AC82-1F41BF2A7A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31313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6BE45-4D19-8810-D8A1-63AEA8AEF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8ECFC9-AA41-D095-FA98-579064B1F1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CE0E8-5050-2269-8E30-6E6966913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D693-28DD-4695-84B8-D5F752838B1C}" type="datetimeFigureOut">
              <a:rPr lang="en-IN" smtClean="0"/>
              <a:t>28-11-2023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C0F7CD-5E69-F414-599F-B2D72DE38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CF14E-9DB2-9295-FF4E-8C2E1C930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46BF8-C394-4DEF-AC82-1F41BF2A7A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4582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A933A8-1861-BE11-2E14-B692D382AE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5727A6-87F4-316C-07B8-024103949B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D1BBCB-588F-1B2D-00D8-43CD26B8D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D693-28DD-4695-84B8-D5F752838B1C}" type="datetimeFigureOut">
              <a:rPr lang="en-IN" smtClean="0"/>
              <a:t>28-11-2023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8F10A2-AA47-E404-0F67-D24642F49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66DC7-1D96-DCBD-B876-D635E0279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46BF8-C394-4DEF-AC82-1F41BF2A7A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95884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12007-DB37-EBE5-64F2-2E678C131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81266-E5CD-4C10-AA76-D8451D215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0921A6-DEE7-5E6E-A1ED-E734648CA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D693-28DD-4695-84B8-D5F752838B1C}" type="datetimeFigureOut">
              <a:rPr lang="en-IN" smtClean="0"/>
              <a:t>28-11-2023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DD7E57-EA4F-2B2E-4849-CAFF7E481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965D70-CD3D-5BD1-0359-3103180F8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46BF8-C394-4DEF-AC82-1F41BF2A7A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9339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6ADD3-FCEA-EF21-AEF2-A6C56D8AF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5BAC4C-FB8E-5352-D158-6A5E027D4D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93C2CC-E0B8-5DBB-7970-46D0C7560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D693-28DD-4695-84B8-D5F752838B1C}" type="datetimeFigureOut">
              <a:rPr lang="en-IN" smtClean="0"/>
              <a:t>28-11-2023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1C212-14BA-26A3-1C84-00CA79C46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4D595-2D46-7BB1-813A-0E598D353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46BF8-C394-4DEF-AC82-1F41BF2A7A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3776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A3840-0A28-69F0-7AEE-29EFEB9C1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47CD4-BBB6-384B-23E5-33C7C177E0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D4B4B7-A39D-189D-E072-8EC80E9004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436E44-25DE-01B8-E54B-913007715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D693-28DD-4695-84B8-D5F752838B1C}" type="datetimeFigureOut">
              <a:rPr lang="en-IN" smtClean="0"/>
              <a:t>28-11-2023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A662F1-7714-D873-B64B-383EBC935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6C57F7-769C-83AC-23CA-D08EF7D6F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46BF8-C394-4DEF-AC82-1F41BF2A7A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2446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D40C1-BCBB-C155-7B9C-4EA33A16D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B2F995-2EEA-683B-ED62-1BCC3CE89C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BB1EA6-87CA-7594-6B7E-9C46E26AA1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A7AC4C-DC54-A7B0-A5B2-55975FBDB3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F5E5C4-EA95-1920-2DB4-5BEC7564AC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6E064A-0707-51DD-E02E-B3F474C13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D693-28DD-4695-84B8-D5F752838B1C}" type="datetimeFigureOut">
              <a:rPr lang="en-IN" smtClean="0"/>
              <a:t>28-11-2023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83628B-DAD3-6252-D518-0A0BE1ECA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55FDEA-3D7E-B903-81E5-1A44F4834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46BF8-C394-4DEF-AC82-1F41BF2A7A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3776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47CE6-95A2-3CF8-5FC7-D5E498AD5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602915-8A7B-8AA1-9A7F-84F19FC9F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D693-28DD-4695-84B8-D5F752838B1C}" type="datetimeFigureOut">
              <a:rPr lang="en-IN" smtClean="0"/>
              <a:t>28-11-2023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B2B3E6-FBC6-AE76-9F31-A67587AF9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5EB16B-A793-30F1-31FE-CB5DAACFE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46BF8-C394-4DEF-AC82-1F41BF2A7A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0112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F567EF-C91F-E16B-EDFD-FF8E2BD8C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D693-28DD-4695-84B8-D5F752838B1C}" type="datetimeFigureOut">
              <a:rPr lang="en-IN" smtClean="0"/>
              <a:t>28-11-2023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C66B11-FC75-B0AE-AB81-30745B743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8E2BF0-08AA-66FC-EFF2-9583F6A99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46BF8-C394-4DEF-AC82-1F41BF2A7A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4842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5BE2C-54F2-FD99-856F-F2E6520C4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21E0C0-2CDF-B7D9-95BE-DDCD0B0D9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3D8079-4D65-ADC7-27A3-E24655E107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B7E128-764C-390B-0A0C-08DEB6456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D693-28DD-4695-84B8-D5F752838B1C}" type="datetimeFigureOut">
              <a:rPr lang="en-IN" smtClean="0"/>
              <a:t>28-11-2023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ABB6F3-64A4-3E05-34CE-5254DFCED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45C583-80DA-F63E-3C9B-351AE4DFE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46BF8-C394-4DEF-AC82-1F41BF2A7A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1123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D92D5-1D75-F592-2B0C-9F90DA79C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FD8932-794F-1384-4077-77612A37B0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9EBF09-BF73-6499-CE1E-AF65356B77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43AB85-5A29-F167-2884-9A80C3937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D693-28DD-4695-84B8-D5F752838B1C}" type="datetimeFigureOut">
              <a:rPr lang="en-IN" smtClean="0"/>
              <a:t>28-11-2023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65FF1F-0FB2-2452-FF68-AB0F605C3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22EA34-44BF-5DBF-456F-B58D47A72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46BF8-C394-4DEF-AC82-1F41BF2A7A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6308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FBF5FA-11BD-50FD-5B77-D935BB7AE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048AA6-7A4C-4A77-B0C5-673D6A7D17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76698D-1D9E-47A5-44A8-A0EAE3DD70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AD693-28DD-4695-84B8-D5F752838B1C}" type="datetimeFigureOut">
              <a:rPr lang="en-IN" smtClean="0"/>
              <a:t>28-11-2023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00C228-C021-D870-F5EE-C38057822E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FDD34-0E3E-8438-228E-E1E07A6BF5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46BF8-C394-4DEF-AC82-1F41BF2A7A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1564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>
            <a:extLst>
              <a:ext uri="{FF2B5EF4-FFF2-40B4-BE49-F238E27FC236}">
                <a16:creationId xmlns:a16="http://schemas.microsoft.com/office/drawing/2014/main" id="{4F973BD3-453F-1164-F363-ABCF03952E41}"/>
              </a:ext>
            </a:extLst>
          </p:cNvPr>
          <p:cNvSpPr/>
          <p:nvPr/>
        </p:nvSpPr>
        <p:spPr>
          <a:xfrm>
            <a:off x="6124375" y="1307859"/>
            <a:ext cx="963267" cy="381001"/>
          </a:xfrm>
          <a:prstGeom prst="rect">
            <a:avLst/>
          </a:prstGeom>
          <a:gradFill flip="none" rotWithShape="1">
            <a:gsLst>
              <a:gs pos="0">
                <a:srgbClr val="4F81BD">
                  <a:lumMod val="67000"/>
                </a:srgbClr>
              </a:gs>
              <a:gs pos="48000">
                <a:srgbClr val="4F81BD">
                  <a:lumMod val="97000"/>
                  <a:lumOff val="3000"/>
                </a:srgbClr>
              </a:gs>
              <a:gs pos="100000">
                <a:srgbClr val="4F81BD">
                  <a:lumMod val="60000"/>
                  <a:lumOff val="4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Chancellor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818220BB-68B1-0827-FB09-A381A599E877}"/>
              </a:ext>
            </a:extLst>
          </p:cNvPr>
          <p:cNvSpPr/>
          <p:nvPr/>
        </p:nvSpPr>
        <p:spPr>
          <a:xfrm>
            <a:off x="2133600" y="2091396"/>
            <a:ext cx="819978" cy="380999"/>
          </a:xfrm>
          <a:prstGeom prst="rect">
            <a:avLst/>
          </a:prstGeom>
          <a:gradFill flip="none" rotWithShape="1">
            <a:gsLst>
              <a:gs pos="0">
                <a:srgbClr val="C0504D">
                  <a:lumMod val="67000"/>
                </a:srgbClr>
              </a:gs>
              <a:gs pos="48000">
                <a:srgbClr val="C0504D">
                  <a:lumMod val="97000"/>
                  <a:lumOff val="3000"/>
                </a:srgbClr>
              </a:gs>
              <a:gs pos="100000">
                <a:srgbClr val="C0504D">
                  <a:lumMod val="60000"/>
                  <a:lumOff val="4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President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EF90955C-3943-301A-5901-D8108D453806}"/>
              </a:ext>
            </a:extLst>
          </p:cNvPr>
          <p:cNvSpPr/>
          <p:nvPr/>
        </p:nvSpPr>
        <p:spPr>
          <a:xfrm>
            <a:off x="9278817" y="2091396"/>
            <a:ext cx="963267" cy="381000"/>
          </a:xfrm>
          <a:prstGeom prst="rect">
            <a:avLst/>
          </a:prstGeom>
          <a:gradFill flip="none" rotWithShape="1">
            <a:gsLst>
              <a:gs pos="0">
                <a:srgbClr val="C0504D">
                  <a:lumMod val="67000"/>
                </a:srgbClr>
              </a:gs>
              <a:gs pos="48000">
                <a:srgbClr val="C0504D">
                  <a:lumMod val="97000"/>
                  <a:lumOff val="3000"/>
                </a:srgbClr>
              </a:gs>
              <a:gs pos="100000">
                <a:srgbClr val="C0504D">
                  <a:lumMod val="60000"/>
                  <a:lumOff val="4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Vice Chancellor</a:t>
            </a:r>
          </a:p>
        </p:txBody>
      </p:sp>
      <p:cxnSp>
        <p:nvCxnSpPr>
          <p:cNvPr id="80" name="Connector: Elbow 79">
            <a:extLst>
              <a:ext uri="{FF2B5EF4-FFF2-40B4-BE49-F238E27FC236}">
                <a16:creationId xmlns:a16="http://schemas.microsoft.com/office/drawing/2014/main" id="{264DFD8B-A00F-8FBD-65A8-2F2C446D4D1C}"/>
              </a:ext>
            </a:extLst>
          </p:cNvPr>
          <p:cNvCxnSpPr>
            <a:cxnSpLocks/>
            <a:stCxn id="78" idx="0"/>
            <a:endCxn id="77" idx="2"/>
          </p:cNvCxnSpPr>
          <p:nvPr/>
        </p:nvCxnSpPr>
        <p:spPr>
          <a:xfrm rot="5400000" flipH="1" flipV="1">
            <a:off x="4373531" y="-141082"/>
            <a:ext cx="402536" cy="4062420"/>
          </a:xfrm>
          <a:prstGeom prst="bentConnector3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none" w="med" len="med"/>
            <a:tailEnd type="arrow" w="med" len="med"/>
          </a:ln>
          <a:effectLst/>
        </p:spPr>
      </p:cxnSp>
      <p:cxnSp>
        <p:nvCxnSpPr>
          <p:cNvPr id="81" name="Connector: Elbow 80">
            <a:extLst>
              <a:ext uri="{FF2B5EF4-FFF2-40B4-BE49-F238E27FC236}">
                <a16:creationId xmlns:a16="http://schemas.microsoft.com/office/drawing/2014/main" id="{EFF624DE-C14C-9199-64DF-90C0EBDA5243}"/>
              </a:ext>
            </a:extLst>
          </p:cNvPr>
          <p:cNvCxnSpPr>
            <a:cxnSpLocks/>
            <a:endCxn id="77" idx="2"/>
          </p:cNvCxnSpPr>
          <p:nvPr/>
        </p:nvCxnSpPr>
        <p:spPr>
          <a:xfrm rot="10800000">
            <a:off x="6606010" y="1688860"/>
            <a:ext cx="2982937" cy="200570"/>
          </a:xfrm>
          <a:prstGeom prst="bentConnector2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none" w="med" len="med"/>
            <a:tailEnd type="arrow" w="med" len="med"/>
          </a:ln>
          <a:effectLst/>
        </p:spPr>
      </p:cxnSp>
      <p:sp>
        <p:nvSpPr>
          <p:cNvPr id="82" name="Rectangle 81">
            <a:extLst>
              <a:ext uri="{FF2B5EF4-FFF2-40B4-BE49-F238E27FC236}">
                <a16:creationId xmlns:a16="http://schemas.microsoft.com/office/drawing/2014/main" id="{778FFCB9-2D41-5AF0-0DAE-7E91BFB4E59C}"/>
              </a:ext>
            </a:extLst>
          </p:cNvPr>
          <p:cNvSpPr/>
          <p:nvPr/>
        </p:nvSpPr>
        <p:spPr>
          <a:xfrm>
            <a:off x="167736" y="2820053"/>
            <a:ext cx="1046922" cy="468000"/>
          </a:xfrm>
          <a:prstGeom prst="rect">
            <a:avLst/>
          </a:prstGeom>
          <a:solidFill>
            <a:srgbClr val="9BBB59"/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Development Office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F5184EE2-CAF3-7333-3FD4-52CE4BC82769}"/>
              </a:ext>
            </a:extLst>
          </p:cNvPr>
          <p:cNvSpPr/>
          <p:nvPr/>
        </p:nvSpPr>
        <p:spPr>
          <a:xfrm>
            <a:off x="1270411" y="2820053"/>
            <a:ext cx="715545" cy="468000"/>
          </a:xfrm>
          <a:prstGeom prst="rect">
            <a:avLst/>
          </a:prstGeom>
          <a:solidFill>
            <a:srgbClr val="9BBB59"/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Finance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20A5BDC7-562F-704F-9C54-E8E9C3702CAB}"/>
              </a:ext>
            </a:extLst>
          </p:cNvPr>
          <p:cNvSpPr/>
          <p:nvPr/>
        </p:nvSpPr>
        <p:spPr>
          <a:xfrm>
            <a:off x="2041708" y="2820053"/>
            <a:ext cx="819978" cy="468000"/>
          </a:xfrm>
          <a:prstGeom prst="rect">
            <a:avLst/>
          </a:prstGeom>
          <a:solidFill>
            <a:srgbClr val="9BBB59"/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Projects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12EC82BC-7D4A-A23E-1B15-929F92714B29}"/>
              </a:ext>
            </a:extLst>
          </p:cNvPr>
          <p:cNvSpPr/>
          <p:nvPr/>
        </p:nvSpPr>
        <p:spPr>
          <a:xfrm>
            <a:off x="2917438" y="2820053"/>
            <a:ext cx="1151735" cy="468000"/>
          </a:xfrm>
          <a:prstGeom prst="rect">
            <a:avLst/>
          </a:prstGeom>
          <a:solidFill>
            <a:srgbClr val="9BBB59"/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Industry Interface -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1100" kern="0" dirty="0" err="1">
                <a:solidFill>
                  <a:prstClr val="white"/>
                </a:solidFill>
                <a:latin typeface="Calibri"/>
              </a:rPr>
              <a:t>CGDC</a:t>
            </a:r>
            <a:r>
              <a:rPr lang="en-IN" sz="1100" kern="0" dirty="0">
                <a:solidFill>
                  <a:prstClr val="white"/>
                </a:solidFill>
                <a:latin typeface="Calibri"/>
              </a:rPr>
              <a:t> &amp; CCE</a:t>
            </a:r>
            <a:endParaRPr kumimoji="0" lang="en-IN" sz="11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87" name="Connector: Elbow 86">
            <a:extLst>
              <a:ext uri="{FF2B5EF4-FFF2-40B4-BE49-F238E27FC236}">
                <a16:creationId xmlns:a16="http://schemas.microsoft.com/office/drawing/2014/main" id="{CF8626AD-2143-916A-EDB6-52304F33A3E2}"/>
              </a:ext>
            </a:extLst>
          </p:cNvPr>
          <p:cNvCxnSpPr>
            <a:cxnSpLocks/>
            <a:stCxn id="82" idx="0"/>
            <a:endCxn id="78" idx="2"/>
          </p:cNvCxnSpPr>
          <p:nvPr/>
        </p:nvCxnSpPr>
        <p:spPr>
          <a:xfrm rot="5400000" flipH="1" flipV="1">
            <a:off x="1443564" y="1720028"/>
            <a:ext cx="347658" cy="1852392"/>
          </a:xfrm>
          <a:prstGeom prst="bentConnector3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triangle"/>
          </a:ln>
          <a:effectLst/>
        </p:spPr>
      </p:cxnSp>
      <p:sp>
        <p:nvSpPr>
          <p:cNvPr id="89" name="Rectangle 88">
            <a:extLst>
              <a:ext uri="{FF2B5EF4-FFF2-40B4-BE49-F238E27FC236}">
                <a16:creationId xmlns:a16="http://schemas.microsoft.com/office/drawing/2014/main" id="{8A6F92B6-FC69-9DCD-4C8D-E85F08B5F8A5}"/>
              </a:ext>
            </a:extLst>
          </p:cNvPr>
          <p:cNvSpPr/>
          <p:nvPr/>
        </p:nvSpPr>
        <p:spPr>
          <a:xfrm>
            <a:off x="8949582" y="2820054"/>
            <a:ext cx="710235" cy="381000"/>
          </a:xfrm>
          <a:prstGeom prst="rect">
            <a:avLst/>
          </a:prstGeom>
          <a:solidFill>
            <a:srgbClr val="9BBB59"/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Schools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49F33321-A53C-536B-6F34-C099C82C3B10}"/>
              </a:ext>
            </a:extLst>
          </p:cNvPr>
          <p:cNvSpPr/>
          <p:nvPr/>
        </p:nvSpPr>
        <p:spPr>
          <a:xfrm>
            <a:off x="10148394" y="2820054"/>
            <a:ext cx="743230" cy="381000"/>
          </a:xfrm>
          <a:prstGeom prst="rect">
            <a:avLst/>
          </a:prstGeom>
          <a:solidFill>
            <a:srgbClr val="9BBB59"/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Divisions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B402DB46-0E63-F4C5-C75B-735304FF8B65}"/>
              </a:ext>
            </a:extLst>
          </p:cNvPr>
          <p:cNvSpPr txBox="1"/>
          <p:nvPr/>
        </p:nvSpPr>
        <p:spPr>
          <a:xfrm>
            <a:off x="8059617" y="2872054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Deans</a:t>
            </a:r>
            <a:endParaRPr kumimoji="0" lang="en-IN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91062254-7E00-38D8-A2FA-6C208E77AB36}"/>
              </a:ext>
            </a:extLst>
          </p:cNvPr>
          <p:cNvSpPr txBox="1"/>
          <p:nvPr/>
        </p:nvSpPr>
        <p:spPr>
          <a:xfrm>
            <a:off x="11278238" y="2687388"/>
            <a:ext cx="81997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Director / Deans / Heads</a:t>
            </a:r>
            <a:endParaRPr kumimoji="0" lang="en-IN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9ECAB378-0B5A-E2F0-4F31-92252AF1B454}"/>
              </a:ext>
            </a:extLst>
          </p:cNvPr>
          <p:cNvCxnSpPr>
            <a:stCxn id="89" idx="1"/>
            <a:endCxn id="91" idx="3"/>
          </p:cNvCxnSpPr>
          <p:nvPr/>
        </p:nvCxnSpPr>
        <p:spPr>
          <a:xfrm flipH="1">
            <a:off x="8630607" y="3010554"/>
            <a:ext cx="318975" cy="0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triangle"/>
            <a:tailEnd type="triangle"/>
          </a:ln>
          <a:effectLst/>
        </p:spPr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72181F47-64E6-3C21-9CC2-03C9D34DDAA1}"/>
              </a:ext>
            </a:extLst>
          </p:cNvPr>
          <p:cNvCxnSpPr>
            <a:cxnSpLocks/>
            <a:stCxn id="92" idx="1"/>
            <a:endCxn id="90" idx="3"/>
          </p:cNvCxnSpPr>
          <p:nvPr/>
        </p:nvCxnSpPr>
        <p:spPr>
          <a:xfrm flipH="1">
            <a:off x="10891624" y="3010554"/>
            <a:ext cx="386614" cy="0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triangle"/>
            <a:tailEnd type="triangle"/>
          </a:ln>
          <a:effectLst/>
        </p:spPr>
      </p:cxnSp>
      <p:cxnSp>
        <p:nvCxnSpPr>
          <p:cNvPr id="95" name="Connector: Elbow 94">
            <a:extLst>
              <a:ext uri="{FF2B5EF4-FFF2-40B4-BE49-F238E27FC236}">
                <a16:creationId xmlns:a16="http://schemas.microsoft.com/office/drawing/2014/main" id="{A441FF54-F557-8792-F021-CF2F82EDAA49}"/>
              </a:ext>
            </a:extLst>
          </p:cNvPr>
          <p:cNvCxnSpPr>
            <a:cxnSpLocks/>
            <a:stCxn id="89" idx="0"/>
            <a:endCxn id="79" idx="2"/>
          </p:cNvCxnSpPr>
          <p:nvPr/>
        </p:nvCxnSpPr>
        <p:spPr>
          <a:xfrm rot="5400000" flipH="1" flipV="1">
            <a:off x="9358746" y="2418350"/>
            <a:ext cx="347658" cy="455751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triangle"/>
          </a:ln>
          <a:effectLst/>
        </p:spPr>
      </p:cxnSp>
      <p:cxnSp>
        <p:nvCxnSpPr>
          <p:cNvPr id="96" name="Connector: Elbow 95">
            <a:extLst>
              <a:ext uri="{FF2B5EF4-FFF2-40B4-BE49-F238E27FC236}">
                <a16:creationId xmlns:a16="http://schemas.microsoft.com/office/drawing/2014/main" id="{49C987D4-12FD-878A-14D5-622B225B058A}"/>
              </a:ext>
            </a:extLst>
          </p:cNvPr>
          <p:cNvCxnSpPr>
            <a:cxnSpLocks/>
            <a:stCxn id="90" idx="0"/>
            <a:endCxn id="79" idx="2"/>
          </p:cNvCxnSpPr>
          <p:nvPr/>
        </p:nvCxnSpPr>
        <p:spPr>
          <a:xfrm rot="16200000" flipV="1">
            <a:off x="9966401" y="2266446"/>
            <a:ext cx="347658" cy="759558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triangle"/>
          </a:ln>
          <a:effectLst/>
        </p:spPr>
      </p:cxnSp>
      <p:sp>
        <p:nvSpPr>
          <p:cNvPr id="97" name="Rectangle 96">
            <a:extLst>
              <a:ext uri="{FF2B5EF4-FFF2-40B4-BE49-F238E27FC236}">
                <a16:creationId xmlns:a16="http://schemas.microsoft.com/office/drawing/2014/main" id="{23A79434-9A08-C0FF-76A1-BAB38B42F546}"/>
              </a:ext>
            </a:extLst>
          </p:cNvPr>
          <p:cNvSpPr/>
          <p:nvPr/>
        </p:nvSpPr>
        <p:spPr>
          <a:xfrm>
            <a:off x="7291017" y="3539196"/>
            <a:ext cx="540000" cy="288000"/>
          </a:xfrm>
          <a:prstGeom prst="rect">
            <a:avLst/>
          </a:prstGeom>
          <a:solidFill>
            <a:srgbClr val="9BBB59"/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SOET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C40DCF96-B1F0-1FBD-8C4F-CFDB39F11D56}"/>
              </a:ext>
            </a:extLst>
          </p:cNvPr>
          <p:cNvSpPr/>
          <p:nvPr/>
        </p:nvSpPr>
        <p:spPr>
          <a:xfrm>
            <a:off x="7872244" y="3539196"/>
            <a:ext cx="540000" cy="288000"/>
          </a:xfrm>
          <a:prstGeom prst="rect">
            <a:avLst/>
          </a:prstGeom>
          <a:solidFill>
            <a:srgbClr val="9BBB59"/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SOM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CB1E0FC3-F679-E16C-7D60-A6C150DF959C}"/>
              </a:ext>
            </a:extLst>
          </p:cNvPr>
          <p:cNvSpPr/>
          <p:nvPr/>
        </p:nvSpPr>
        <p:spPr>
          <a:xfrm>
            <a:off x="8453471" y="3539196"/>
            <a:ext cx="540000" cy="288000"/>
          </a:xfrm>
          <a:prstGeom prst="rect">
            <a:avLst/>
          </a:prstGeom>
          <a:solidFill>
            <a:srgbClr val="9BBB59"/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SOL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17ECF86D-C723-610F-0589-DABFCB315ECD}"/>
              </a:ext>
            </a:extLst>
          </p:cNvPr>
          <p:cNvSpPr/>
          <p:nvPr/>
        </p:nvSpPr>
        <p:spPr>
          <a:xfrm>
            <a:off x="9034699" y="3539196"/>
            <a:ext cx="540000" cy="288000"/>
          </a:xfrm>
          <a:prstGeom prst="rect">
            <a:avLst/>
          </a:prstGeom>
          <a:solidFill>
            <a:srgbClr val="9BBB59"/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SOLS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40EB6262-10D3-A517-C69D-12DBD531C635}"/>
              </a:ext>
            </a:extLst>
          </p:cNvPr>
          <p:cNvSpPr/>
          <p:nvPr/>
        </p:nvSpPr>
        <p:spPr>
          <a:xfrm>
            <a:off x="3030417" y="4148796"/>
            <a:ext cx="1046922" cy="381000"/>
          </a:xfrm>
          <a:prstGeom prst="rect">
            <a:avLst/>
          </a:prstGeom>
          <a:solidFill>
            <a:srgbClr val="9BBB59"/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Research &amp; Development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0A7878C4-EC67-1DBB-34D3-3ED839EA8246}"/>
              </a:ext>
            </a:extLst>
          </p:cNvPr>
          <p:cNvSpPr/>
          <p:nvPr/>
        </p:nvSpPr>
        <p:spPr>
          <a:xfrm>
            <a:off x="4120221" y="4148796"/>
            <a:ext cx="819431" cy="381000"/>
          </a:xfrm>
          <a:prstGeom prst="rect">
            <a:avLst/>
          </a:prstGeom>
          <a:solidFill>
            <a:srgbClr val="9BBB59"/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Education Quality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117B82FA-D1F5-0E6D-0373-06EDEE08E29F}"/>
              </a:ext>
            </a:extLst>
          </p:cNvPr>
          <p:cNvSpPr/>
          <p:nvPr/>
        </p:nvSpPr>
        <p:spPr>
          <a:xfrm>
            <a:off x="4982534" y="4148796"/>
            <a:ext cx="743230" cy="381000"/>
          </a:xfrm>
          <a:prstGeom prst="rect">
            <a:avLst/>
          </a:prstGeom>
          <a:solidFill>
            <a:srgbClr val="9BBB59"/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Registrar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E675137F-B539-162B-56C2-232FE503A82B}"/>
              </a:ext>
            </a:extLst>
          </p:cNvPr>
          <p:cNvSpPr/>
          <p:nvPr/>
        </p:nvSpPr>
        <p:spPr>
          <a:xfrm>
            <a:off x="7551427" y="4848664"/>
            <a:ext cx="819431" cy="381000"/>
          </a:xfrm>
          <a:prstGeom prst="rect">
            <a:avLst/>
          </a:prstGeom>
          <a:solidFill>
            <a:srgbClr val="9BBB59"/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People &amp; Culture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D84F699F-D6C3-B888-6F46-3025735136F4}"/>
              </a:ext>
            </a:extLst>
          </p:cNvPr>
          <p:cNvSpPr/>
          <p:nvPr/>
        </p:nvSpPr>
        <p:spPr>
          <a:xfrm>
            <a:off x="9140183" y="4848664"/>
            <a:ext cx="710235" cy="381000"/>
          </a:xfrm>
          <a:prstGeom prst="rect">
            <a:avLst/>
          </a:prstGeom>
          <a:solidFill>
            <a:srgbClr val="9BBB59"/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Admin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35D4037E-FDA1-B0B9-2E17-F6616B78EA12}"/>
              </a:ext>
            </a:extLst>
          </p:cNvPr>
          <p:cNvSpPr/>
          <p:nvPr/>
        </p:nvSpPr>
        <p:spPr>
          <a:xfrm>
            <a:off x="5768646" y="4148796"/>
            <a:ext cx="819431" cy="381000"/>
          </a:xfrm>
          <a:prstGeom prst="rect">
            <a:avLst/>
          </a:prstGeom>
          <a:solidFill>
            <a:srgbClr val="9BBB59"/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Student Welfare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0D1E1648-83BB-FCF2-5C24-67C58159C802}"/>
              </a:ext>
            </a:extLst>
          </p:cNvPr>
          <p:cNvSpPr/>
          <p:nvPr/>
        </p:nvSpPr>
        <p:spPr>
          <a:xfrm>
            <a:off x="8400403" y="4848664"/>
            <a:ext cx="710235" cy="381000"/>
          </a:xfrm>
          <a:prstGeom prst="rect">
            <a:avLst/>
          </a:prstGeom>
          <a:solidFill>
            <a:srgbClr val="9BBB59"/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Hostels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5E318EEE-7152-4E8C-C238-410A52D963A3}"/>
              </a:ext>
            </a:extLst>
          </p:cNvPr>
          <p:cNvSpPr/>
          <p:nvPr/>
        </p:nvSpPr>
        <p:spPr>
          <a:xfrm>
            <a:off x="5027969" y="2820053"/>
            <a:ext cx="1067077" cy="468000"/>
          </a:xfrm>
          <a:prstGeom prst="rect">
            <a:avLst/>
          </a:prstGeom>
          <a:solidFill>
            <a:srgbClr val="9BBB59"/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Admission Strategy &amp; </a:t>
            </a:r>
            <a:r>
              <a:rPr kumimoji="0" lang="en-IN" sz="1100" b="0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Mkting</a:t>
            </a:r>
            <a:endParaRPr kumimoji="0" lang="en-IN" sz="11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FC3047BE-C8D6-A775-DA28-C01B091A7E22}"/>
              </a:ext>
            </a:extLst>
          </p:cNvPr>
          <p:cNvSpPr/>
          <p:nvPr/>
        </p:nvSpPr>
        <p:spPr>
          <a:xfrm>
            <a:off x="6630959" y="4148796"/>
            <a:ext cx="499052" cy="362809"/>
          </a:xfrm>
          <a:prstGeom prst="rect">
            <a:avLst/>
          </a:prstGeom>
          <a:solidFill>
            <a:srgbClr val="9BBB59"/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IN" sz="1200" b="0" i="0" u="none" strike="noStrike" kern="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16920A53-0CBC-B6A6-337C-B9C57932BF35}"/>
              </a:ext>
            </a:extLst>
          </p:cNvPr>
          <p:cNvSpPr/>
          <p:nvPr/>
        </p:nvSpPr>
        <p:spPr>
          <a:xfrm>
            <a:off x="9914526" y="4834596"/>
            <a:ext cx="891277" cy="381000"/>
          </a:xfrm>
          <a:prstGeom prst="rect">
            <a:avLst/>
          </a:prstGeom>
          <a:solidFill>
            <a:srgbClr val="9BBB59"/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Outreach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6CEF91AB-0D3E-0E5E-7E2F-3FB519C72E5E}"/>
              </a:ext>
            </a:extLst>
          </p:cNvPr>
          <p:cNvSpPr/>
          <p:nvPr/>
        </p:nvSpPr>
        <p:spPr>
          <a:xfrm>
            <a:off x="6150800" y="2820053"/>
            <a:ext cx="1127959" cy="468000"/>
          </a:xfrm>
          <a:prstGeom prst="rect">
            <a:avLst/>
          </a:prstGeom>
          <a:solidFill>
            <a:srgbClr val="9BBB59"/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Outward Comm. &amp; Branding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8BA7AE1E-23DA-C239-2D3F-ABE024DD0114}"/>
              </a:ext>
            </a:extLst>
          </p:cNvPr>
          <p:cNvSpPr/>
          <p:nvPr/>
        </p:nvSpPr>
        <p:spPr>
          <a:xfrm>
            <a:off x="7172893" y="4148796"/>
            <a:ext cx="471284" cy="389675"/>
          </a:xfrm>
          <a:prstGeom prst="rect">
            <a:avLst/>
          </a:prstGeom>
          <a:solidFill>
            <a:srgbClr val="9BBB59"/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COE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DEB2E605-6954-9A44-215A-EBD715BB05DF}"/>
              </a:ext>
            </a:extLst>
          </p:cNvPr>
          <p:cNvSpPr/>
          <p:nvPr/>
        </p:nvSpPr>
        <p:spPr>
          <a:xfrm>
            <a:off x="7687059" y="4148796"/>
            <a:ext cx="1029211" cy="381000"/>
          </a:xfrm>
          <a:prstGeom prst="rect">
            <a:avLst/>
          </a:prstGeom>
          <a:solidFill>
            <a:srgbClr val="9BBB59"/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Internal Comm.</a:t>
            </a:r>
          </a:p>
        </p:txBody>
      </p:sp>
      <p:cxnSp>
        <p:nvCxnSpPr>
          <p:cNvPr id="114" name="Connector: Elbow 113">
            <a:extLst>
              <a:ext uri="{FF2B5EF4-FFF2-40B4-BE49-F238E27FC236}">
                <a16:creationId xmlns:a16="http://schemas.microsoft.com/office/drawing/2014/main" id="{9702F02D-84AE-73BA-4E39-9C513B3C9665}"/>
              </a:ext>
            </a:extLst>
          </p:cNvPr>
          <p:cNvCxnSpPr>
            <a:cxnSpLocks/>
            <a:stCxn id="97" idx="0"/>
            <a:endCxn id="89" idx="2"/>
          </p:cNvCxnSpPr>
          <p:nvPr/>
        </p:nvCxnSpPr>
        <p:spPr>
          <a:xfrm rot="5400000" flipH="1" flipV="1">
            <a:off x="8263787" y="2498284"/>
            <a:ext cx="338142" cy="1743683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triangle"/>
          </a:ln>
          <a:effectLst/>
        </p:spPr>
      </p:cxnSp>
      <p:cxnSp>
        <p:nvCxnSpPr>
          <p:cNvPr id="115" name="Connector: Elbow 114">
            <a:extLst>
              <a:ext uri="{FF2B5EF4-FFF2-40B4-BE49-F238E27FC236}">
                <a16:creationId xmlns:a16="http://schemas.microsoft.com/office/drawing/2014/main" id="{9C87F6A8-D84A-4C1D-108D-016D429EE4EE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6369765" y="208531"/>
            <a:ext cx="947742" cy="6966131"/>
          </a:xfrm>
          <a:prstGeom prst="bentConnector3">
            <a:avLst>
              <a:gd name="adj1" fmla="val 17839"/>
            </a:avLst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triangle"/>
          </a:ln>
          <a:effectLst/>
        </p:spPr>
      </p:cxnSp>
      <p:sp>
        <p:nvSpPr>
          <p:cNvPr id="118" name="Rectangle 117">
            <a:extLst>
              <a:ext uri="{FF2B5EF4-FFF2-40B4-BE49-F238E27FC236}">
                <a16:creationId xmlns:a16="http://schemas.microsoft.com/office/drawing/2014/main" id="{A27002CB-0806-8477-73F4-9FDD66E68F9F}"/>
              </a:ext>
            </a:extLst>
          </p:cNvPr>
          <p:cNvSpPr/>
          <p:nvPr/>
        </p:nvSpPr>
        <p:spPr>
          <a:xfrm>
            <a:off x="8759152" y="4148796"/>
            <a:ext cx="631905" cy="381000"/>
          </a:xfrm>
          <a:prstGeom prst="rect">
            <a:avLst/>
          </a:prstGeom>
          <a:solidFill>
            <a:srgbClr val="9BBB59"/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Library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5C70E07F-40FA-AFD0-FAD7-5D89C8BE9EC2}"/>
              </a:ext>
            </a:extLst>
          </p:cNvPr>
          <p:cNvSpPr/>
          <p:nvPr/>
        </p:nvSpPr>
        <p:spPr>
          <a:xfrm>
            <a:off x="9433942" y="4148796"/>
            <a:ext cx="824137" cy="381000"/>
          </a:xfrm>
          <a:prstGeom prst="rect">
            <a:avLst/>
          </a:prstGeom>
          <a:solidFill>
            <a:srgbClr val="9BBB59"/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Alumni Relations</a:t>
            </a: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C6D49018-ACA0-EA90-75C7-9C4A649DA561}"/>
              </a:ext>
            </a:extLst>
          </p:cNvPr>
          <p:cNvSpPr/>
          <p:nvPr/>
        </p:nvSpPr>
        <p:spPr>
          <a:xfrm>
            <a:off x="3618916" y="5009272"/>
            <a:ext cx="524362" cy="381000"/>
          </a:xfrm>
          <a:prstGeom prst="rect">
            <a:avLst/>
          </a:prstGeom>
          <a:gradFill flip="none" rotWithShape="1">
            <a:gsLst>
              <a:gs pos="0">
                <a:srgbClr val="8064A2">
                  <a:lumMod val="67000"/>
                </a:srgbClr>
              </a:gs>
              <a:gs pos="48000">
                <a:srgbClr val="8064A2">
                  <a:lumMod val="97000"/>
                  <a:lumOff val="3000"/>
                </a:srgbClr>
              </a:gs>
              <a:gs pos="100000">
                <a:srgbClr val="8064A2">
                  <a:lumMod val="60000"/>
                  <a:lumOff val="4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CTLD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7108CAAE-388A-C192-FC57-0A865241488E}"/>
              </a:ext>
            </a:extLst>
          </p:cNvPr>
          <p:cNvSpPr/>
          <p:nvPr/>
        </p:nvSpPr>
        <p:spPr>
          <a:xfrm>
            <a:off x="4174173" y="5009272"/>
            <a:ext cx="479630" cy="381000"/>
          </a:xfrm>
          <a:prstGeom prst="rect">
            <a:avLst/>
          </a:prstGeom>
          <a:gradFill flip="none" rotWithShape="1">
            <a:gsLst>
              <a:gs pos="0">
                <a:srgbClr val="8064A2">
                  <a:lumMod val="67000"/>
                </a:srgbClr>
              </a:gs>
              <a:gs pos="48000">
                <a:srgbClr val="8064A2">
                  <a:lumMod val="97000"/>
                  <a:lumOff val="3000"/>
                </a:srgbClr>
              </a:gs>
              <a:gs pos="100000">
                <a:srgbClr val="8064A2">
                  <a:lumMod val="60000"/>
                  <a:lumOff val="4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</a:t>
            </a: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43A9CB73-0799-2B5E-651E-8754182696B7}"/>
              </a:ext>
            </a:extLst>
          </p:cNvPr>
          <p:cNvSpPr/>
          <p:nvPr/>
        </p:nvSpPr>
        <p:spPr>
          <a:xfrm>
            <a:off x="4684698" y="5009272"/>
            <a:ext cx="524363" cy="381000"/>
          </a:xfrm>
          <a:prstGeom prst="rect">
            <a:avLst/>
          </a:prstGeom>
          <a:gradFill flip="none" rotWithShape="1">
            <a:gsLst>
              <a:gs pos="0">
                <a:srgbClr val="8064A2">
                  <a:lumMod val="67000"/>
                </a:srgbClr>
              </a:gs>
              <a:gs pos="48000">
                <a:srgbClr val="8064A2">
                  <a:lumMod val="97000"/>
                  <a:lumOff val="3000"/>
                </a:srgbClr>
              </a:gs>
              <a:gs pos="100000">
                <a:srgbClr val="8064A2">
                  <a:lumMod val="60000"/>
                  <a:lumOff val="4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IQAC</a:t>
            </a:r>
          </a:p>
        </p:txBody>
      </p:sp>
      <p:cxnSp>
        <p:nvCxnSpPr>
          <p:cNvPr id="123" name="Connector: Elbow 122">
            <a:extLst>
              <a:ext uri="{FF2B5EF4-FFF2-40B4-BE49-F238E27FC236}">
                <a16:creationId xmlns:a16="http://schemas.microsoft.com/office/drawing/2014/main" id="{164C7F6E-9546-6A39-A1F6-48A90B897846}"/>
              </a:ext>
            </a:extLst>
          </p:cNvPr>
          <p:cNvCxnSpPr>
            <a:cxnSpLocks/>
            <a:stCxn id="120" idx="0"/>
          </p:cNvCxnSpPr>
          <p:nvPr/>
        </p:nvCxnSpPr>
        <p:spPr>
          <a:xfrm rot="5400000" flipH="1" flipV="1">
            <a:off x="3958745" y="4438080"/>
            <a:ext cx="493544" cy="648840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triangle"/>
          </a:ln>
          <a:effectLst/>
        </p:spPr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C7B56731-01BA-5A5B-51B5-230EF0579B26}"/>
              </a:ext>
            </a:extLst>
          </p:cNvPr>
          <p:cNvCxnSpPr>
            <a:stCxn id="83" idx="0"/>
          </p:cNvCxnSpPr>
          <p:nvPr/>
        </p:nvCxnSpPr>
        <p:spPr>
          <a:xfrm flipH="1" flipV="1">
            <a:off x="1617856" y="2646224"/>
            <a:ext cx="10328" cy="173829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15D4808E-7746-4C35-F9B6-25B8C4A1A95D}"/>
              </a:ext>
            </a:extLst>
          </p:cNvPr>
          <p:cNvCxnSpPr>
            <a:stCxn id="84" idx="0"/>
          </p:cNvCxnSpPr>
          <p:nvPr/>
        </p:nvCxnSpPr>
        <p:spPr>
          <a:xfrm flipV="1">
            <a:off x="2451697" y="2646224"/>
            <a:ext cx="7483" cy="173829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D3E36F7C-94A5-214D-27E5-1032BA8DBE78}"/>
              </a:ext>
            </a:extLst>
          </p:cNvPr>
          <p:cNvCxnSpPr>
            <a:cxnSpLocks/>
          </p:cNvCxnSpPr>
          <p:nvPr/>
        </p:nvCxnSpPr>
        <p:spPr>
          <a:xfrm flipH="1" flipV="1">
            <a:off x="4529936" y="3974967"/>
            <a:ext cx="1" cy="17383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C2D29769-3CBF-E1AB-99C3-CFCDBAEB1E9D}"/>
              </a:ext>
            </a:extLst>
          </p:cNvPr>
          <p:cNvCxnSpPr>
            <a:cxnSpLocks/>
          </p:cNvCxnSpPr>
          <p:nvPr/>
        </p:nvCxnSpPr>
        <p:spPr>
          <a:xfrm flipH="1" flipV="1">
            <a:off x="5354149" y="3974967"/>
            <a:ext cx="1" cy="17383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BEA16A5D-033E-BDA3-BE6E-644106A2DF7C}"/>
              </a:ext>
            </a:extLst>
          </p:cNvPr>
          <p:cNvCxnSpPr>
            <a:cxnSpLocks/>
          </p:cNvCxnSpPr>
          <p:nvPr/>
        </p:nvCxnSpPr>
        <p:spPr>
          <a:xfrm flipH="1" flipV="1">
            <a:off x="6178361" y="3974967"/>
            <a:ext cx="1" cy="17383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6F206FE8-A577-6DD2-D47F-28023C19D992}"/>
              </a:ext>
            </a:extLst>
          </p:cNvPr>
          <p:cNvCxnSpPr>
            <a:cxnSpLocks/>
          </p:cNvCxnSpPr>
          <p:nvPr/>
        </p:nvCxnSpPr>
        <p:spPr>
          <a:xfrm flipH="1" flipV="1">
            <a:off x="6880485" y="3974967"/>
            <a:ext cx="1" cy="17383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4A4D03D9-C95E-8428-F630-32C224012522}"/>
              </a:ext>
            </a:extLst>
          </p:cNvPr>
          <p:cNvCxnSpPr>
            <a:cxnSpLocks/>
          </p:cNvCxnSpPr>
          <p:nvPr/>
        </p:nvCxnSpPr>
        <p:spPr>
          <a:xfrm flipH="1" flipV="1">
            <a:off x="7408535" y="3974967"/>
            <a:ext cx="1" cy="17383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6062A383-B310-1A68-552A-3ED7FEB4ACD9}"/>
              </a:ext>
            </a:extLst>
          </p:cNvPr>
          <p:cNvCxnSpPr>
            <a:cxnSpLocks/>
          </p:cNvCxnSpPr>
          <p:nvPr/>
        </p:nvCxnSpPr>
        <p:spPr>
          <a:xfrm flipH="1" flipV="1">
            <a:off x="8201664" y="3974967"/>
            <a:ext cx="1" cy="17383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A1196BF0-2CAF-ED2A-AC5F-45E9745A0D49}"/>
              </a:ext>
            </a:extLst>
          </p:cNvPr>
          <p:cNvCxnSpPr>
            <a:cxnSpLocks/>
          </p:cNvCxnSpPr>
          <p:nvPr/>
        </p:nvCxnSpPr>
        <p:spPr>
          <a:xfrm flipH="1" flipV="1">
            <a:off x="9075104" y="3974967"/>
            <a:ext cx="1" cy="17383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55CB125E-F146-2D2B-5C5A-EC0C7C4959DD}"/>
              </a:ext>
            </a:extLst>
          </p:cNvPr>
          <p:cNvCxnSpPr>
            <a:cxnSpLocks/>
          </p:cNvCxnSpPr>
          <p:nvPr/>
        </p:nvCxnSpPr>
        <p:spPr>
          <a:xfrm flipH="1" flipV="1">
            <a:off x="9846010" y="3974967"/>
            <a:ext cx="1" cy="17383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179BDD4F-4FF1-AA97-4403-878748F9D57C}"/>
              </a:ext>
            </a:extLst>
          </p:cNvPr>
          <p:cNvCxnSpPr>
            <a:cxnSpLocks/>
          </p:cNvCxnSpPr>
          <p:nvPr/>
        </p:nvCxnSpPr>
        <p:spPr>
          <a:xfrm flipH="1" flipV="1">
            <a:off x="4946879" y="4821374"/>
            <a:ext cx="1" cy="17383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1D04C968-6B06-7847-CAF8-11CE28FF9964}"/>
              </a:ext>
            </a:extLst>
          </p:cNvPr>
          <p:cNvCxnSpPr>
            <a:cxnSpLocks/>
          </p:cNvCxnSpPr>
          <p:nvPr/>
        </p:nvCxnSpPr>
        <p:spPr>
          <a:xfrm flipH="1" flipV="1">
            <a:off x="4413988" y="4793238"/>
            <a:ext cx="1" cy="17383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68A7C451-3D4B-6A40-9B97-D175F1295A1F}"/>
              </a:ext>
            </a:extLst>
          </p:cNvPr>
          <p:cNvCxnSpPr>
            <a:cxnSpLocks/>
          </p:cNvCxnSpPr>
          <p:nvPr/>
        </p:nvCxnSpPr>
        <p:spPr>
          <a:xfrm flipH="1" flipV="1">
            <a:off x="8755520" y="4674834"/>
            <a:ext cx="1" cy="17383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B10AB9FC-14CA-5300-5068-7C9239BEF590}"/>
              </a:ext>
            </a:extLst>
          </p:cNvPr>
          <p:cNvCxnSpPr>
            <a:cxnSpLocks/>
          </p:cNvCxnSpPr>
          <p:nvPr/>
        </p:nvCxnSpPr>
        <p:spPr>
          <a:xfrm flipH="1" flipV="1">
            <a:off x="10416053" y="4646698"/>
            <a:ext cx="1" cy="17383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A8FA96A8-4D24-8AF7-8C39-D0FB438271E4}"/>
              </a:ext>
            </a:extLst>
          </p:cNvPr>
          <p:cNvCxnSpPr>
            <a:cxnSpLocks/>
          </p:cNvCxnSpPr>
          <p:nvPr/>
        </p:nvCxnSpPr>
        <p:spPr>
          <a:xfrm flipH="1" flipV="1">
            <a:off x="4542749" y="2646224"/>
            <a:ext cx="1" cy="17383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1999C6F3-709B-6566-B6EA-E0C8FC79008C}"/>
              </a:ext>
            </a:extLst>
          </p:cNvPr>
          <p:cNvCxnSpPr>
            <a:cxnSpLocks/>
          </p:cNvCxnSpPr>
          <p:nvPr/>
        </p:nvCxnSpPr>
        <p:spPr>
          <a:xfrm flipH="1" flipV="1">
            <a:off x="9440291" y="4646698"/>
            <a:ext cx="1" cy="17383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41A4E58B-18C4-B64E-5557-10EA31F16D7E}"/>
              </a:ext>
            </a:extLst>
          </p:cNvPr>
          <p:cNvCxnSpPr>
            <a:cxnSpLocks/>
          </p:cNvCxnSpPr>
          <p:nvPr/>
        </p:nvCxnSpPr>
        <p:spPr>
          <a:xfrm flipH="1" flipV="1">
            <a:off x="8142244" y="3365366"/>
            <a:ext cx="1" cy="17383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CE2CB167-BB4D-3A78-DF93-2DA682A82DB8}"/>
              </a:ext>
            </a:extLst>
          </p:cNvPr>
          <p:cNvCxnSpPr>
            <a:cxnSpLocks/>
          </p:cNvCxnSpPr>
          <p:nvPr/>
        </p:nvCxnSpPr>
        <p:spPr>
          <a:xfrm flipH="1" flipV="1">
            <a:off x="8723471" y="3365366"/>
            <a:ext cx="1" cy="17383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C4597101-46B3-1F84-D060-64D73E6E5D8D}"/>
              </a:ext>
            </a:extLst>
          </p:cNvPr>
          <p:cNvCxnSpPr>
            <a:cxnSpLocks/>
          </p:cNvCxnSpPr>
          <p:nvPr/>
        </p:nvCxnSpPr>
        <p:spPr>
          <a:xfrm flipH="1" flipV="1">
            <a:off x="9304699" y="3365366"/>
            <a:ext cx="1" cy="17383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id="{D3943A82-8517-5778-3B78-88FF2FAE9455}"/>
              </a:ext>
            </a:extLst>
          </p:cNvPr>
          <p:cNvSpPr txBox="1"/>
          <p:nvPr/>
        </p:nvSpPr>
        <p:spPr>
          <a:xfrm>
            <a:off x="3339762" y="5475397"/>
            <a:ext cx="30069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CGDC – Career Guidance &amp; Development Cell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CCE – Centre for Continuing Education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SOET – School of Engineering &amp; Technology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SOM – School of Management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SOL – School of Law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SOLS – School of Liberal Studies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8B1D448F-4C53-9F4C-0360-398077A7F9AA}"/>
              </a:ext>
            </a:extLst>
          </p:cNvPr>
          <p:cNvSpPr txBox="1"/>
          <p:nvPr/>
        </p:nvSpPr>
        <p:spPr>
          <a:xfrm>
            <a:off x="7307969" y="5475397"/>
            <a:ext cx="348481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</a:t>
            </a:r>
            <a:r>
              <a:rPr kumimoji="0" lang="en-IN" sz="12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2</a:t>
            </a: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 – Institute of Innovation &amp; entrepreneurship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COE – Controller of Examination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ACIC – Atal Community Innovation Centre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CTLD – Centre for Teaching, Learning &amp; Development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IT – Information &amp; Technology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IQAC – Internal Quality Assurance Cell</a:t>
            </a:r>
          </a:p>
        </p:txBody>
      </p:sp>
      <p:cxnSp>
        <p:nvCxnSpPr>
          <p:cNvPr id="146" name="Straight Arrow Connector 145">
            <a:extLst>
              <a:ext uri="{FF2B5EF4-FFF2-40B4-BE49-F238E27FC236}">
                <a16:creationId xmlns:a16="http://schemas.microsoft.com/office/drawing/2014/main" id="{E6185892-223C-FA25-632B-4A61CEFBA602}"/>
              </a:ext>
            </a:extLst>
          </p:cNvPr>
          <p:cNvCxnSpPr>
            <a:cxnSpLocks/>
          </p:cNvCxnSpPr>
          <p:nvPr/>
        </p:nvCxnSpPr>
        <p:spPr>
          <a:xfrm>
            <a:off x="5816140" y="1598630"/>
            <a:ext cx="260954" cy="0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triangle"/>
            <a:tailEnd type="triangle"/>
          </a:ln>
          <a:effectLst/>
        </p:spPr>
      </p:cxnSp>
      <p:sp>
        <p:nvSpPr>
          <p:cNvPr id="147" name="Rectangle 146">
            <a:extLst>
              <a:ext uri="{FF2B5EF4-FFF2-40B4-BE49-F238E27FC236}">
                <a16:creationId xmlns:a16="http://schemas.microsoft.com/office/drawing/2014/main" id="{AE3ECEEB-9028-E5FB-D8E8-7B89441B42E6}"/>
              </a:ext>
            </a:extLst>
          </p:cNvPr>
          <p:cNvSpPr/>
          <p:nvPr/>
        </p:nvSpPr>
        <p:spPr>
          <a:xfrm>
            <a:off x="4684698" y="1375106"/>
            <a:ext cx="1157672" cy="477527"/>
          </a:xfrm>
          <a:prstGeom prst="rect">
            <a:avLst/>
          </a:prstGeom>
          <a:gradFill flip="none" rotWithShape="1">
            <a:gsLst>
              <a:gs pos="0">
                <a:srgbClr val="4F81BD">
                  <a:lumMod val="67000"/>
                </a:srgbClr>
              </a:gs>
              <a:gs pos="48000">
                <a:srgbClr val="4F81BD">
                  <a:lumMod val="97000"/>
                  <a:lumOff val="3000"/>
                </a:srgbClr>
              </a:gs>
              <a:gs pos="100000">
                <a:srgbClr val="4F81BD">
                  <a:lumMod val="60000"/>
                  <a:lumOff val="4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 - Chancellor</a:t>
            </a:r>
          </a:p>
        </p:txBody>
      </p: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BFD4105B-DB1F-98EF-65A0-9111F7509D98}"/>
              </a:ext>
            </a:extLst>
          </p:cNvPr>
          <p:cNvCxnSpPr>
            <a:cxnSpLocks/>
          </p:cNvCxnSpPr>
          <p:nvPr/>
        </p:nvCxnSpPr>
        <p:spPr>
          <a:xfrm>
            <a:off x="2501384" y="2632156"/>
            <a:ext cx="432839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CF37EDDA-3020-19E9-7ADF-A0A280957174}"/>
              </a:ext>
            </a:extLst>
          </p:cNvPr>
          <p:cNvCxnSpPr>
            <a:cxnSpLocks/>
          </p:cNvCxnSpPr>
          <p:nvPr/>
        </p:nvCxnSpPr>
        <p:spPr>
          <a:xfrm flipH="1" flipV="1">
            <a:off x="6819365" y="2657944"/>
            <a:ext cx="1" cy="17383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066D4AE1-3FB2-A41F-5DF5-56177D8D5A9E}"/>
              </a:ext>
            </a:extLst>
          </p:cNvPr>
          <p:cNvCxnSpPr>
            <a:cxnSpLocks/>
          </p:cNvCxnSpPr>
          <p:nvPr/>
        </p:nvCxnSpPr>
        <p:spPr>
          <a:xfrm>
            <a:off x="4199724" y="4768096"/>
            <a:ext cx="782810" cy="190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AF5C6C1F-CF23-9084-82BD-577A7A88071B}"/>
              </a:ext>
            </a:extLst>
          </p:cNvPr>
          <p:cNvCxnSpPr>
            <a:cxnSpLocks/>
          </p:cNvCxnSpPr>
          <p:nvPr/>
        </p:nvCxnSpPr>
        <p:spPr>
          <a:xfrm flipH="1" flipV="1">
            <a:off x="7979457" y="4672486"/>
            <a:ext cx="1" cy="17383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B4C13B09-542A-3452-90FD-86F359229278}"/>
              </a:ext>
            </a:extLst>
          </p:cNvPr>
          <p:cNvCxnSpPr>
            <a:cxnSpLocks/>
          </p:cNvCxnSpPr>
          <p:nvPr/>
        </p:nvCxnSpPr>
        <p:spPr>
          <a:xfrm>
            <a:off x="7979457" y="4672486"/>
            <a:ext cx="344350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Arrow Connector 161">
            <a:extLst>
              <a:ext uri="{FF2B5EF4-FFF2-40B4-BE49-F238E27FC236}">
                <a16:creationId xmlns:a16="http://schemas.microsoft.com/office/drawing/2014/main" id="{F8C74D74-DC24-C6D8-7F93-9B9A8BF5AD8E}"/>
              </a:ext>
            </a:extLst>
          </p:cNvPr>
          <p:cNvCxnSpPr/>
          <p:nvPr/>
        </p:nvCxnSpPr>
        <p:spPr>
          <a:xfrm flipV="1">
            <a:off x="10392834" y="3217725"/>
            <a:ext cx="0" cy="14212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5BC13766-EFCC-A3E0-16C4-4575912513CF}"/>
              </a:ext>
            </a:extLst>
          </p:cNvPr>
          <p:cNvCxnSpPr>
            <a:cxnSpLocks/>
          </p:cNvCxnSpPr>
          <p:nvPr/>
        </p:nvCxnSpPr>
        <p:spPr>
          <a:xfrm flipH="1" flipV="1">
            <a:off x="9583179" y="1887091"/>
            <a:ext cx="1" cy="17383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sp>
        <p:nvSpPr>
          <p:cNvPr id="170" name="Rectangle 169">
            <a:extLst>
              <a:ext uri="{FF2B5EF4-FFF2-40B4-BE49-F238E27FC236}">
                <a16:creationId xmlns:a16="http://schemas.microsoft.com/office/drawing/2014/main" id="{740A2EBB-3A93-9E17-7226-D3D851183C64}"/>
              </a:ext>
            </a:extLst>
          </p:cNvPr>
          <p:cNvSpPr/>
          <p:nvPr/>
        </p:nvSpPr>
        <p:spPr>
          <a:xfrm>
            <a:off x="10910985" y="4832249"/>
            <a:ext cx="891277" cy="381000"/>
          </a:xfrm>
          <a:prstGeom prst="rect">
            <a:avLst/>
          </a:prstGeom>
          <a:solidFill>
            <a:srgbClr val="9BBB59"/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Admissions</a:t>
            </a:r>
          </a:p>
        </p:txBody>
      </p: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7C9F5E0B-E423-348C-AE75-BBA4140A79FB}"/>
              </a:ext>
            </a:extLst>
          </p:cNvPr>
          <p:cNvCxnSpPr>
            <a:cxnSpLocks/>
          </p:cNvCxnSpPr>
          <p:nvPr/>
        </p:nvCxnSpPr>
        <p:spPr>
          <a:xfrm flipH="1" flipV="1">
            <a:off x="11323018" y="4658418"/>
            <a:ext cx="1" cy="17383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176" name="Straight Connector 175">
            <a:extLst>
              <a:ext uri="{FF2B5EF4-FFF2-40B4-BE49-F238E27FC236}">
                <a16:creationId xmlns:a16="http://schemas.microsoft.com/office/drawing/2014/main" id="{4AADE9F2-1D21-08B0-E72E-11A869594D7B}"/>
              </a:ext>
            </a:extLst>
          </p:cNvPr>
          <p:cNvCxnSpPr>
            <a:cxnSpLocks/>
          </p:cNvCxnSpPr>
          <p:nvPr/>
        </p:nvCxnSpPr>
        <p:spPr>
          <a:xfrm flipH="1" flipV="1">
            <a:off x="3511119" y="2655596"/>
            <a:ext cx="1" cy="17383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sp>
        <p:nvSpPr>
          <p:cNvPr id="179" name="Rectangle 178">
            <a:extLst>
              <a:ext uri="{FF2B5EF4-FFF2-40B4-BE49-F238E27FC236}">
                <a16:creationId xmlns:a16="http://schemas.microsoft.com/office/drawing/2014/main" id="{23E77530-9D3B-A7F4-DE9F-13685959ABB0}"/>
              </a:ext>
            </a:extLst>
          </p:cNvPr>
          <p:cNvSpPr/>
          <p:nvPr/>
        </p:nvSpPr>
        <p:spPr>
          <a:xfrm>
            <a:off x="4124925" y="2820053"/>
            <a:ext cx="847292" cy="468000"/>
          </a:xfrm>
          <a:prstGeom prst="rect">
            <a:avLst/>
          </a:prstGeom>
          <a:solidFill>
            <a:srgbClr val="9BBB59"/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Incubators</a:t>
            </a:r>
          </a:p>
        </p:txBody>
      </p:sp>
      <p:cxnSp>
        <p:nvCxnSpPr>
          <p:cNvPr id="185" name="Straight Connector 184">
            <a:extLst>
              <a:ext uri="{FF2B5EF4-FFF2-40B4-BE49-F238E27FC236}">
                <a16:creationId xmlns:a16="http://schemas.microsoft.com/office/drawing/2014/main" id="{0C400BE4-DE89-CF6F-4377-AE0A58E5C480}"/>
              </a:ext>
            </a:extLst>
          </p:cNvPr>
          <p:cNvCxnSpPr>
            <a:cxnSpLocks/>
          </p:cNvCxnSpPr>
          <p:nvPr/>
        </p:nvCxnSpPr>
        <p:spPr>
          <a:xfrm flipH="1" flipV="1">
            <a:off x="5537059" y="2638541"/>
            <a:ext cx="1" cy="17383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1844852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139</Words>
  <Application>Microsoft Office PowerPoint</Application>
  <PresentationFormat>Widescreen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Jaskiran Arora</dc:creator>
  <cp:lastModifiedBy>Jaskiran Arora</cp:lastModifiedBy>
  <cp:revision>4</cp:revision>
  <dcterms:created xsi:type="dcterms:W3CDTF">2023-11-28T01:53:54Z</dcterms:created>
  <dcterms:modified xsi:type="dcterms:W3CDTF">2023-11-28T03:07:43Z</dcterms:modified>
</cp:coreProperties>
</file>